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55B567-0AE5-4A5A-A67D-680555B5D167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9A2856-1A4E-4AC9-BEA2-C0615E4E20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D%CE%B1%CF%84%CE%BF%CE%BB%CE%B9%CE%BA%CF%8C_%CE%A4%CE%B9%CE%BC%CF%8C%CF%81" TargetMode="External"/><Relationship Id="rId3" Type="http://schemas.openxmlformats.org/officeDocument/2006/relationships/hyperlink" Target="https://el.wikipedia.org/wiki/%CE%91%CF%85%CF%83%CF%84%CF%81%CE%B1%CE%BB%CE%B1%CF%83%CE%AF%CE%B1" TargetMode="External"/><Relationship Id="rId7" Type="http://schemas.openxmlformats.org/officeDocument/2006/relationships/hyperlink" Target="https://el.wikipedia.org/wiki/%CE%A0%CE%B1%CF%80%CE%BF%CF%8D%CE%B1-%CE%9D%CE%AD%CE%B1_%CE%93%CE%BF%CF%85%CE%B9%CE%BD%CE%AD%CE%B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9%CE%BD%CE%B4%CE%BF%CE%BD%CE%B7%CF%83%CE%AF%CE%B1" TargetMode="External"/><Relationship Id="rId5" Type="http://schemas.openxmlformats.org/officeDocument/2006/relationships/hyperlink" Target="https://el.wikipedia.org/wiki/%CE%9D%CE%AD%CE%B1_%CE%96%CE%B7%CE%BB%CE%B1%CE%BD%CE%B4%CE%AF%CE%B1" TargetMode="External"/><Relationship Id="rId4" Type="http://schemas.openxmlformats.org/officeDocument/2006/relationships/hyperlink" Target="https://el.wikipedia.org/wiki/%CE%A9%CE%BA%CE%B5%CE%B1%CE%BD%CE%AF%CE%B1" TargetMode="Externa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7%CE%A0%CE%91" TargetMode="External"/><Relationship Id="rId3" Type="http://schemas.openxmlformats.org/officeDocument/2006/relationships/hyperlink" Target="https://el.wikipedia.org/wiki/%CE%91%CE%B3%CE%B3%CE%BB%CE%B9%CE%BA%CE%AE_%CE%B3%CE%BB%CF%8E%CF%83%CF%83%CE%B1" TargetMode="External"/><Relationship Id="rId7" Type="http://schemas.openxmlformats.org/officeDocument/2006/relationships/hyperlink" Target="https://el.wikipedia.org/wiki/%CE%9A%CE%B1%CE%BD%CE%B1%CE%B4%CE%AC%CF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1%CE%BB%CE%AC%CF%83%CE%BA%CE%B1" TargetMode="External"/><Relationship Id="rId5" Type="http://schemas.openxmlformats.org/officeDocument/2006/relationships/hyperlink" Target="https://el.wikipedia.org/wiki/%CE%95%CE%B9%CF%81%CE%B7%CE%BD%CE%B9%CE%BA%CF%8C%CF%82_%CE%A9%CE%BA%CE%B5%CE%B1%CE%BD%CF%8C%CF%82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el.wikipedia.org/wiki/%CE%92%CF%8C%CF%81%CE%B5%CE%B9%CE%B1_%CE%91%CE%BC%CE%B5%CF%81%CE%B9%CE%BA%CE%AE" TargetMode="External"/><Relationship Id="rId9" Type="http://schemas.openxmlformats.org/officeDocument/2006/relationships/hyperlink" Target="https://el.wikipedia.org/wiki/%CE%9C%CE%B5%CE%BE%CE%B9%CE%BA%CF%8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E%AD%CF%84%CF%83%CE%BF%CF%85%CE%B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el.wikipedia.org/wiki/%CE%9D%CF%8C%CF%84%CE%B9%CE%B1_%CE%91%CE%BC%CE%B5%CF%81%CE%B9%CE%BA%CE%AE" TargetMode="External"/><Relationship Id="rId4" Type="http://schemas.openxmlformats.org/officeDocument/2006/relationships/hyperlink" Target="https://el.wikipedia.org/wiki/%CE%9F%CF%81%CE%BF%CF%83%CE%B5%CE%B9%CF%81%CE%AC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C%CE%B5%CE%B3%CE%AC%CE%BB%CE%BF%CF%82_%CE%9A%CE%B1%CF%8D%CE%BA%CE%B1%CF%83%CE%BF%CF%82" TargetMode="External"/><Relationship Id="rId3" Type="http://schemas.openxmlformats.org/officeDocument/2006/relationships/hyperlink" Target="https://el.wikipedia.org/wiki/%CE%9F%CF%81%CE%BF%CF%83%CE%B5%CE%B9%CF%81%CE%AC" TargetMode="External"/><Relationship Id="rId7" Type="http://schemas.openxmlformats.org/officeDocument/2006/relationships/hyperlink" Target="https://el.wikipedia.org/wiki/%CE%9A%CE%B1%CF%85%CE%BA%CE%B1%CF%83%CE%AF%CE%B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A%CE%B1%CF%83%CF%80%CE%AF%CE%B1_%CE%B8%CE%AC%CE%BB%CE%B1%CF%83%CF%83%CE%B1" TargetMode="External"/><Relationship Id="rId5" Type="http://schemas.openxmlformats.org/officeDocument/2006/relationships/hyperlink" Target="https://el.wikipedia.org/wiki/%CE%9C%CE%B1%CF%8D%CF%81%CE%B7_%CE%98%CE%AC%CE%BB%CE%B1%CF%83%CF%83%CE%B1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el.wikipedia.org/wiki/%CE%95%CF%85%CF%81%CE%B1%CF%83%CE%AF%CE%B1" TargetMode="External"/><Relationship Id="rId9" Type="http://schemas.openxmlformats.org/officeDocument/2006/relationships/hyperlink" Target="https://el.wikipedia.org/wiki/%CE%A3%CF%8C%CF%84%CF%83%CE%B9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7%CE%AF%CE%BD%CF%84%CE%BF%CF%85_%CE%9A%CE%BF%CF%85%CF%82" TargetMode="External"/><Relationship Id="rId3" Type="http://schemas.openxmlformats.org/officeDocument/2006/relationships/hyperlink" Target="https://el.wikipedia.org/wiki/%CE%93%CE%B7" TargetMode="External"/><Relationship Id="rId7" Type="http://schemas.openxmlformats.org/officeDocument/2006/relationships/hyperlink" Target="https://el.wikipedia.org/wiki/%CE%9A%CE%B1%CF%81%CE%B1%CE%BA%CE%BF%CF%81%CE%BF%CF%8D%CE%B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8%CE%B9%CE%B2%CE%AD%CF%84" TargetMode="External"/><Relationship Id="rId5" Type="http://schemas.openxmlformats.org/officeDocument/2006/relationships/hyperlink" Target="https://el.wikipedia.org/wiki/%CE%99%CE%BD%CE%B4%CE%B9%CE%BA%CE%AE_%CF%85%CF%80%CE%BF%CE%AE%CF%80%CE%B5%CE%B9%CF%81%CE%BF%CF%82" TargetMode="External"/><Relationship Id="rId4" Type="http://schemas.openxmlformats.org/officeDocument/2006/relationships/hyperlink" Target="https://el.wikipedia.org/wiki/%CE%91%CF%83%CE%AF%CE%B1" TargetMode="External"/><Relationship Id="rId9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5%CE%B9%CF%81%CE%B7%CE%BD%CE%B9%CE%BA%CF%8C%CF%82_%CE%A9%CE%BA%CE%B5%CE%B1%CE%BD%CF%8C%CF%82" TargetMode="External"/><Relationship Id="rId3" Type="http://schemas.openxmlformats.org/officeDocument/2006/relationships/hyperlink" Target="https://el.wikipedia.org/wiki/%CE%91%CE%BC%CE%B5%CF%81%CE%B9%CE%BA%CE%AE" TargetMode="External"/><Relationship Id="rId7" Type="http://schemas.openxmlformats.org/officeDocument/2006/relationships/hyperlink" Target="https://el.wikipedia.org/wiki/%CE%9A%CE%B1%CF%81%CE%B1%CF%8A%CE%B2%CE%B9%CE%BA%CE%AE_%CE%98%CE%AC%CE%BB%CE%B1%CF%83%CF%83%CE%B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1%CF%84%CE%BB%CE%B1%CE%BD%CF%84%CE%B9%CE%BA%CF%8C%CF%82_%CE%A9%CE%BA%CE%B5%CE%B1%CE%BD%CF%8C%CF%82" TargetMode="External"/><Relationship Id="rId5" Type="http://schemas.openxmlformats.org/officeDocument/2006/relationships/hyperlink" Target="https://el.wikipedia.org/wiki/%CE%91%CF%81%CE%BA%CF%84%CE%B9%CE%BA%CF%8C%CF%82_%CE%A9%CE%BA%CE%B5%CE%B1%CE%BD%CF%8C%CF%82" TargetMode="External"/><Relationship Id="rId4" Type="http://schemas.openxmlformats.org/officeDocument/2006/relationships/hyperlink" Target="https://el.wikipedia.org/wiki/%CE%93%CE%B7" TargetMode="External"/><Relationship Id="rId9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E%BC%CE%B5%CF%81%CE%B9%CE%BA%CE%A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el.wikipedia.org/wiki/%CE%91%CF%84%CE%BB%CE%B1%CE%BD%CF%84%CE%B9%CE%BA%CF%8C%CF%82_%CE%A9%CE%BA%CE%B5%CE%B1%CE%BD%CF%8C%CF%82" TargetMode="External"/><Relationship Id="rId4" Type="http://schemas.openxmlformats.org/officeDocument/2006/relationships/hyperlink" Target="https://el.wikipedia.org/wiki/%CE%95%CE%B9%CF%81%CE%B7%CE%BD%CE%B9%CE%BA%CF%8C%CF%82_%CE%A9%CE%BA%CE%B5%CE%B1%CE%BD%CF%8C%CF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89%CF%80%CE%B5%CE%B9%CF%81%CE%BF%CE%B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el.wikipedia.org/wiki/%CE%93%CE%B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l-GR" b="0" cap="none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Καψιώχα</a:t>
            </a:r>
            <a: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Δήμητρα</a:t>
            </a:r>
            <a:b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Τμήμα: Α1</a:t>
            </a:r>
            <a:b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b="0" cap="none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Σχολ</a:t>
            </a:r>
            <a: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Έτος:2015-16</a:t>
            </a:r>
            <a:b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Υπεύθυνος Καθηγητής: </a:t>
            </a:r>
            <a:r>
              <a:rPr lang="el-GR" b="0" cap="none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Μπουλογεώργος</a:t>
            </a:r>
            <a:r>
              <a:rPr lang="el-GR" b="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Στέφανος</a:t>
            </a: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084298"/>
            <a:ext cx="6400800" cy="504942"/>
          </a:xfrm>
        </p:spPr>
        <p:txBody>
          <a:bodyPr>
            <a:no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Οροσειρές, Είδη δασών, Είδη βλάστησης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Documents and Settings\ΔΗΜΗΤΡΑ ΚΑΨΙΩΧΑ\Επιφάνεια εργασίας\αρχείο λήψης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Καμπύλο δεξιό βέλος"/>
          <p:cNvSpPr/>
          <p:nvPr/>
        </p:nvSpPr>
        <p:spPr>
          <a:xfrm>
            <a:off x="7500958" y="5214950"/>
            <a:ext cx="1445900" cy="1643050"/>
          </a:xfrm>
          <a:prstGeom prst="curvedRightArrow">
            <a:avLst>
              <a:gd name="adj1" fmla="val 3342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Documents and Settings\ΔΗΜΗΤΡΑ ΚΑΨΙΩΧΑ\Επιφάνεια εργασίας\images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Documents and Settings\ΔΗΜΗΤΡΑ ΚΑΨΙΩΧΑ\Επιφάνεια εργασίας\330px-Aus_layered_day(center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3603"/>
          </a:xfrm>
          <a:prstGeom prst="rect">
            <a:avLst/>
          </a:prstGeom>
          <a:noFill/>
        </p:spPr>
      </p:pic>
      <p:sp>
        <p:nvSpPr>
          <p:cNvPr id="5" name="4 - Οριζόντιος πάπυρος"/>
          <p:cNvSpPr/>
          <p:nvPr/>
        </p:nvSpPr>
        <p:spPr>
          <a:xfrm>
            <a:off x="0" y="571480"/>
            <a:ext cx="4071934" cy="4714908"/>
          </a:xfrm>
          <a:prstGeom prst="horizontalScroll">
            <a:avLst>
              <a:gd name="adj" fmla="val 9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ΑΥΣΤΡΑΛΙΑ</a:t>
            </a:r>
          </a:p>
          <a:p>
            <a:pPr algn="ctr"/>
            <a:r>
              <a:rPr lang="el-GR" dirty="0" smtClean="0"/>
              <a:t>Η </a:t>
            </a:r>
            <a:r>
              <a:rPr lang="el-GR" b="1" dirty="0" smtClean="0"/>
              <a:t>Κοινοπολιτεία της Αυστραλίας</a:t>
            </a:r>
            <a:r>
              <a:rPr lang="el-GR" dirty="0" smtClean="0"/>
              <a:t> είναι η έκτη μεγαλύτερη χώρα στον κόσμο (γεωγραφικά) και η μεγαλύτερη στην </a:t>
            </a:r>
            <a:r>
              <a:rPr lang="el-GR" dirty="0" smtClean="0">
                <a:hlinkClick r:id="rId3" tooltip="Αυστραλασία"/>
              </a:rPr>
              <a:t>Αυστραλασία</a:t>
            </a:r>
            <a:r>
              <a:rPr lang="el-GR" dirty="0" smtClean="0"/>
              <a:t> και στην </a:t>
            </a:r>
            <a:r>
              <a:rPr lang="el-GR" dirty="0" smtClean="0">
                <a:hlinkClick r:id="rId4" tooltip="Ωκεανία"/>
              </a:rPr>
              <a:t>Ωκεανία</a:t>
            </a:r>
            <a:r>
              <a:rPr lang="el-GR" dirty="0" smtClean="0"/>
              <a:t>. Στα νοτιοανατολικά της βρίσκεται η </a:t>
            </a:r>
            <a:r>
              <a:rPr lang="el-GR" dirty="0" smtClean="0">
                <a:hlinkClick r:id="rId5" tooltip="Νέα Ζηλανδία"/>
              </a:rPr>
              <a:t>Νέα Ζηλανδία</a:t>
            </a:r>
            <a:r>
              <a:rPr lang="el-GR" dirty="0" smtClean="0"/>
              <a:t>, στα βόρεια της η </a:t>
            </a:r>
            <a:r>
              <a:rPr lang="el-GR" dirty="0" smtClean="0">
                <a:hlinkClick r:id="rId6" tooltip="Ινδονησία"/>
              </a:rPr>
              <a:t>Ινδονησία</a:t>
            </a:r>
            <a:r>
              <a:rPr lang="el-GR" dirty="0" smtClean="0"/>
              <a:t>, </a:t>
            </a:r>
            <a:r>
              <a:rPr lang="el-GR" dirty="0" err="1" smtClean="0"/>
              <a:t>η</a:t>
            </a:r>
            <a:r>
              <a:rPr lang="el-GR" dirty="0" err="1" smtClean="0">
                <a:hlinkClick r:id="rId7" tooltip="Παπούα-Νέα Γουινέα"/>
              </a:rPr>
              <a:t>Παπούα</a:t>
            </a:r>
            <a:r>
              <a:rPr lang="el-GR" dirty="0" smtClean="0">
                <a:hlinkClick r:id="rId7" tooltip="Παπούα-Νέα Γουινέα"/>
              </a:rPr>
              <a:t>-Νέα Γουινέα</a:t>
            </a:r>
            <a:r>
              <a:rPr lang="el-GR" dirty="0" smtClean="0"/>
              <a:t> και το </a:t>
            </a:r>
            <a:r>
              <a:rPr lang="el-GR" dirty="0" smtClean="0">
                <a:hlinkClick r:id="rId8" tooltip="Ανατολικό Τιμόρ"/>
              </a:rPr>
              <a:t>Ανατολικό Τιμόρ</a:t>
            </a:r>
            <a:r>
              <a:rPr lang="el-GR" dirty="0" smtClean="0"/>
              <a:t>. </a:t>
            </a:r>
            <a:endParaRPr lang="el-GR" dirty="0"/>
          </a:p>
        </p:txBody>
      </p:sp>
      <p:pic>
        <p:nvPicPr>
          <p:cNvPr id="10243" name="Picture 3" descr="C:\Documents and Settings\ΔΗΜΗΤΡΑ ΚΑΨΙΩΧΑ\Επιφάνεια εργασίας\330px-Sydney_Opera_House_-_Dec_200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6270" y="1000108"/>
            <a:ext cx="4927730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ΤΡΟΠΙΚΑ ΔΑΣΗ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Documents and Settings\ΔΗΜΗΤΡΑ ΚΑΨΙΩΧΑ\Επιφάνεια εργασίας\α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Documents and Settings\ΔΗΜΗΤΡΑ ΚΑΨΙΩΧΑ\Επιφάνεια εργασίας\αρχείο λήψης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Documents and Settings\ΔΗΜΗΤΡΑ ΚΑΨΙΩΧΑ\Επιφάνεια εργασίας\images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αρχείο λήψης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Documents and Settings\ΔΗΜΗΤΡΑ ΚΑΨΙΩΧΑ\Επιφάνεια εργασίας\αρχείο λήψης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Documents and Settings\ΔΗΜΗΤΡΑ ΚΑΨΙΩΧΑ\Επιφάνεια εργασίας\αρχείο λήψης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ΜΕΓΑΛΕΣ ΟΡΟΣΕΙΡΕΣ ΤΟΥ ΠΛΑΝΗΤΗ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ΤΟΥΝΤΡΑ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Documents and Settings\ΔΗΜΗΤΡΑ ΚΑΨΙΩΧΑ\Επιφάνεια εργασίας\αρ=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Documents and Settings\ΔΗΜΗΤΡΑ ΚΑΨΙΩΧΑ\Επιφάνεια εργασίας\αρχείο λήψης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Documents and Settings\ΔΗΜΗΤΡΑ ΚΑΨΙΩΧΑ\Επιφάνεια εργασίας\αρχείο λήψης (1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Documents and Settings\ΔΗΜΗΤΡΑ ΚΑΨΙΩΧΑ\Επιφάνεια εργασίας\αρχείο λήψης 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Documents and Settings\ΔΗΜΗΤΡΑ ΚΑΨΙΩΧΑ\Επιφάνεια εργασίας\αρχείο λήψης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ΕΥΚΡΑΤΑ ΦΥΛΛΟΒΟΛΑ ΔΑΣΗ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Documents and Settings\ΔΗΜΗΤΡΑ ΚΑΨΙΩΧΑ\Επιφάνεια εργασίας\αρχ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 descr="C:\Documents and Settings\ΔΗΜΗΤΡΑ ΚΑΨΙΩΧΑ\Επιφάνεια εργασίας\αρχείο λήψης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 descr="C:\Documents and Settings\ΔΗΜΗΤΡΑ ΚΑΨΙΩΧΑ\Επιφάνεια εργασίας\αρχείο λήψη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Documents and Settings\ΔΗΜΗΤΡΑ ΚΑΨΙΩΧΑ\Επιφάνεια εργασίας\375px-Rocky_Mountains.aerial_view.no_sno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28596" y="714356"/>
            <a:ext cx="3143272" cy="47863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ΒΡΑΧΩΔΗ ΟΡΗ</a:t>
            </a:r>
          </a:p>
          <a:p>
            <a:r>
              <a:rPr lang="el-GR" dirty="0" smtClean="0"/>
              <a:t>Με το όνομα </a:t>
            </a:r>
            <a:r>
              <a:rPr lang="el-GR" b="1" dirty="0" smtClean="0"/>
              <a:t>Βραχώδη όρη</a:t>
            </a:r>
            <a:r>
              <a:rPr lang="el-GR" dirty="0" smtClean="0"/>
              <a:t> (</a:t>
            </a:r>
            <a:r>
              <a:rPr lang="el-GR" dirty="0" smtClean="0">
                <a:hlinkClick r:id="rId3" tooltip="Αγγλική γλώσσα"/>
              </a:rPr>
              <a:t>αγγλ.</a:t>
            </a:r>
            <a:r>
              <a:rPr lang="el-GR" dirty="0" smtClean="0"/>
              <a:t>: </a:t>
            </a:r>
            <a:r>
              <a:rPr lang="el-GR" dirty="0" err="1" smtClean="0"/>
              <a:t>Rocky</a:t>
            </a:r>
            <a:r>
              <a:rPr lang="el-GR" dirty="0" smtClean="0"/>
              <a:t> </a:t>
            </a:r>
            <a:r>
              <a:rPr lang="el-GR" dirty="0" err="1" smtClean="0"/>
              <a:t>mountains</a:t>
            </a:r>
            <a:r>
              <a:rPr lang="el-GR" dirty="0" smtClean="0"/>
              <a:t>) φέρεται μεγάλη οροσειρά της δυτικής </a:t>
            </a:r>
            <a:r>
              <a:rPr lang="el-GR" dirty="0" smtClean="0">
                <a:hlinkClick r:id="rId4" tooltip="Βόρεια Αμερική"/>
              </a:rPr>
              <a:t>Βόρειας Αμερικής</a:t>
            </a:r>
            <a:r>
              <a:rPr lang="el-GR" dirty="0" smtClean="0"/>
              <a:t> που εκτείνεται, σχεδόν κατά μήκος του </a:t>
            </a:r>
            <a:r>
              <a:rPr lang="el-GR" dirty="0" smtClean="0">
                <a:hlinkClick r:id="rId5" tooltip="Ειρηνικός Ωκεανός"/>
              </a:rPr>
              <a:t>Ειρηνικού ωκεανού</a:t>
            </a:r>
            <a:r>
              <a:rPr lang="el-GR" dirty="0" smtClean="0"/>
              <a:t>, </a:t>
            </a:r>
            <a:r>
              <a:rPr lang="el-GR" dirty="0" err="1" smtClean="0"/>
              <a:t>από</a:t>
            </a:r>
            <a:r>
              <a:rPr lang="el-GR" dirty="0" err="1" smtClean="0">
                <a:hlinkClick r:id="rId6" tooltip="Αλάσκα"/>
              </a:rPr>
              <a:t>Αλάσκα</a:t>
            </a:r>
            <a:r>
              <a:rPr lang="el-GR" dirty="0" smtClean="0"/>
              <a:t>, με κατεύθυνση προς νότο, (</a:t>
            </a:r>
            <a:r>
              <a:rPr lang="el-GR" dirty="0" smtClean="0">
                <a:hlinkClick r:id="rId7" tooltip="Καναδάς"/>
              </a:rPr>
              <a:t>Καναδά</a:t>
            </a:r>
            <a:r>
              <a:rPr lang="el-GR" dirty="0" smtClean="0"/>
              <a:t>, </a:t>
            </a:r>
            <a:r>
              <a:rPr lang="el-GR" dirty="0" smtClean="0">
                <a:hlinkClick r:id="rId8" tooltip="ΗΠΑ"/>
              </a:rPr>
              <a:t>ΗΠΑ</a:t>
            </a:r>
            <a:r>
              <a:rPr lang="el-GR" dirty="0" smtClean="0"/>
              <a:t>) και καταλήγει στο </a:t>
            </a:r>
            <a:r>
              <a:rPr lang="el-GR" dirty="0" err="1" smtClean="0">
                <a:hlinkClick r:id="rId9" tooltip="Μεξικό"/>
              </a:rPr>
              <a:t>Μεξικό</a:t>
            </a:r>
            <a:r>
              <a:rPr lang="el-GR" dirty="0" err="1" smtClean="0"/>
              <a:t>.Σε</a:t>
            </a:r>
            <a:r>
              <a:rPr lang="el-GR" dirty="0" smtClean="0"/>
              <a:t> μήκος φτάνει περίπου τα 4.800-5.000 </a:t>
            </a:r>
            <a:r>
              <a:rPr lang="el-GR" dirty="0" err="1" smtClean="0"/>
              <a:t>χλμ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8" name="Picture 4" descr="C:\Documents and Settings\ΔΗΜΗΤΡΑ ΚΑΨΙΩΧΑ\Επιφάνεια εργασίας\αρχείο λήψης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20906" y="785794"/>
            <a:ext cx="5123094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C:\Documents and Settings\ΔΗΜΗΤΡΑ ΚΑΨΙΩΧΑ\Επιφάνεια εργασίας\αρχείο λήψης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0503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C:\Documents and Settings\ΔΗΜΗΤΡΑ ΚΑΨΙΩΧΑ\Επιφάνεια εργασίας\αρχείο λήψης (1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C:\Documents and Settings\ΔΗΜΗΤΡΑ ΚΑΨΙΩΧΑ\Επιφάνεια εργασίας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ΑΝΤΑΡΚΤΙΚΗ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 descr="C:\Documents and Settings\ΔΗΜΗΤΡΑ ΚΑΨΙΩΧΑ\Επιφάνεια εργασίας\αρχείο λήψης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7233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mb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 descr="C:\Documents and Settings\ΔΗΜΗΤΡΑ ΚΑΨΙΩΧΑ\Επιφάνεια εργασίας\αρχείο λήψης (1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C:\Documents and Settings\ΔΗΜΗΤΡΑ ΚΑΨΙΩΧΑ\Επιφάνεια εργασίας\αρχείο λήψης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C:\Documents and Settings\ΔΗΜΗΤΡΑ ΚΑΨΙΩΧΑ\Επιφάνεια εργασίας\αρχείο λήψης (1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28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C:\Documents and Settings\ΔΗΜΗΤΡΑ ΚΑΨΙΩΧΑ\Επιφάνεια εργασίας\αρχείο λήψης (1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ΚΟΡΑΛΛΙΑ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Documents and Settings\ΔΗΜΗΤΡΑ ΚΑΨΙΩΧΑ\Επιφάνεια εργασίας\375px-Andes_Chile_Argent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Πλαίσιο"/>
          <p:cNvSpPr/>
          <p:nvPr/>
        </p:nvSpPr>
        <p:spPr>
          <a:xfrm>
            <a:off x="285720" y="857232"/>
            <a:ext cx="4429156" cy="4429132"/>
          </a:xfrm>
          <a:prstGeom prst="frame">
            <a:avLst>
              <a:gd name="adj1" fmla="val 84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4348" y="1428736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 Άνδεις (από τη λέξη της γλώσσας </a:t>
            </a:r>
            <a:r>
              <a:rPr lang="el-G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Κέτσουα"/>
              </a:rPr>
              <a:t>Κέτσουα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el-G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(s) = «υψηλή κορυφή») είναι η μακρύτερη 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Οροσειρά"/>
              </a:rPr>
              <a:t>οροσειρά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της Γης. Καταλαμβάνει σχεδόν ολόκληρη τη δυτική ακτή της 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Νότια Αμερική"/>
              </a:rPr>
              <a:t>Νότιας Αμερικής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με γενική κατεύθυνση βορρά-νότου.</a:t>
            </a:r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ΔΗΜΗΤΡΑ ΚΑΨΙΩΧΑ\Επιφάνεια εργασίας\αρχείο λήψης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8770" y="857232"/>
            <a:ext cx="4445230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 descr="C:\Documents and Settings\ΔΗΜΗΤΡΑ ΚΑΨΙΩΧΑ\Επιφάνεια εργασίας\αρχείο λήψης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C:\Documents and Settings\ΔΗΜΗΤΡΑ ΚΑΨΙΩΧΑ\Επιφάνεια εργασίας\αρχείο λήψης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C:\Documents and Settings\ΔΗΜΗΤΡΑ ΚΑΨΙΩΧΑ\Επιφάνεια εργασίας\αρχείο λήψης (1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C:\Documents and Settings\ΔΗΜΗΤΡΑ ΚΑΨΙΩΧΑ\Επιφάνεια εργασίας\αρχείο λήψης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C:\Documents and Settings\ΔΗΜΗΤΡΑ ΚΑΨΙΩΧΑ\Επιφάνεια εργασίας\αρχείο λήψης (2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C:\Documents and Settings\ΔΗΜΗΤΡΑ ΚΑΨΙΩΧΑ\Επιφάνεια εργασίας\αρχείο λήψης (2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2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C:\Documents and Settings\ΔΗΜΗΤΡΑ ΚΑΨΙΩΧΑ\Επιφάνεια εργασίας\images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ΜΕΣΟΓΕΙΑΚΗ ΒΛΑΣΤΗΣΗ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pull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 descr="C:\Documents and Settings\ΔΗΜΗΤΡΑ ΚΑΨΙΩΧΑ\Επιφάνεια εργασίας\αρχείο λήψης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3" name="Picture 3" descr="C:\Documents and Settings\ΔΗΜΗΤΡΑ ΚΑΨΙΩΧΑ\Επιφάνεια εργασίας\αρχείο λήψης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5273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Documents and Settings\ΔΗΜΗΤΡΑ ΚΑΨΙΩΧΑ\Επιφάνεια εργασίας\375px-Kaukasu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Κορνίζα"/>
          <p:cNvSpPr/>
          <p:nvPr/>
        </p:nvSpPr>
        <p:spPr>
          <a:xfrm>
            <a:off x="285720" y="714356"/>
            <a:ext cx="4000528" cy="4143404"/>
          </a:xfrm>
          <a:prstGeom prst="bevel">
            <a:avLst>
              <a:gd name="adj" fmla="val 8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 </a:t>
            </a:r>
            <a:r>
              <a:rPr lang="el-GR" b="1" dirty="0" smtClean="0"/>
              <a:t>Καύκασος</a:t>
            </a:r>
            <a:r>
              <a:rPr lang="el-GR" dirty="0" smtClean="0"/>
              <a:t> ή </a:t>
            </a:r>
            <a:r>
              <a:rPr lang="el-GR" b="1" dirty="0" smtClean="0"/>
              <a:t>Καυκάσια όρη</a:t>
            </a:r>
            <a:r>
              <a:rPr lang="el-GR" dirty="0" smtClean="0"/>
              <a:t> είναι </a:t>
            </a:r>
            <a:r>
              <a:rPr lang="el-GR" dirty="0" smtClean="0">
                <a:hlinkClick r:id="rId3" tooltip="Οροσειρά"/>
              </a:rPr>
              <a:t>οροσειρά</a:t>
            </a:r>
            <a:r>
              <a:rPr lang="el-GR" dirty="0" smtClean="0"/>
              <a:t> στην </a:t>
            </a:r>
            <a:r>
              <a:rPr lang="el-GR" dirty="0" smtClean="0">
                <a:hlinkClick r:id="rId4" tooltip="Ευρασία"/>
              </a:rPr>
              <a:t>Ευρασία</a:t>
            </a:r>
            <a:r>
              <a:rPr lang="el-GR" dirty="0" smtClean="0"/>
              <a:t>, ανάμεσα στη </a:t>
            </a:r>
            <a:r>
              <a:rPr lang="el-GR" dirty="0" smtClean="0">
                <a:hlinkClick r:id="rId5" tooltip="Μαύρη Θάλασσα"/>
              </a:rPr>
              <a:t>Μαύρη</a:t>
            </a:r>
            <a:r>
              <a:rPr lang="el-GR" dirty="0" smtClean="0"/>
              <a:t> και </a:t>
            </a:r>
            <a:r>
              <a:rPr lang="el-GR" dirty="0" err="1" smtClean="0"/>
              <a:t>την</a:t>
            </a:r>
            <a:r>
              <a:rPr lang="el-GR" dirty="0" err="1" smtClean="0">
                <a:hlinkClick r:id="rId6" tooltip="Κασπία θάλασσα"/>
              </a:rPr>
              <a:t>Κασπία</a:t>
            </a:r>
            <a:r>
              <a:rPr lang="el-GR" dirty="0" smtClean="0">
                <a:hlinkClick r:id="rId6" tooltip="Κασπία θάλασσα"/>
              </a:rPr>
              <a:t> θάλασσα</a:t>
            </a:r>
            <a:r>
              <a:rPr lang="el-GR" dirty="0" smtClean="0"/>
              <a:t>, στη περιοχή της </a:t>
            </a:r>
            <a:r>
              <a:rPr lang="el-GR" dirty="0" smtClean="0">
                <a:hlinkClick r:id="rId7" tooltip="Καυκασία"/>
              </a:rPr>
              <a:t>Καυκασίας</a:t>
            </a:r>
            <a:r>
              <a:rPr lang="el-GR" dirty="0" smtClean="0"/>
              <a:t>. Αποτελείται από δύο επιμέρους οροσειρές, το </a:t>
            </a:r>
            <a:r>
              <a:rPr lang="el-GR" dirty="0" smtClean="0">
                <a:hlinkClick r:id="rId8" tooltip="Μεγάλος Καύκασος"/>
              </a:rPr>
              <a:t>Μεγάλο Καύκασο</a:t>
            </a:r>
            <a:r>
              <a:rPr lang="el-GR" dirty="0" smtClean="0"/>
              <a:t>, ο οποίος ξεκινά από την περιοχή του </a:t>
            </a:r>
            <a:r>
              <a:rPr lang="el-GR" dirty="0" smtClean="0">
                <a:hlinkClick r:id="rId9" tooltip="Σότσι"/>
              </a:rPr>
              <a:t>Σότσι</a:t>
            </a:r>
            <a:endParaRPr lang="el-GR" dirty="0"/>
          </a:p>
        </p:txBody>
      </p:sp>
      <p:pic>
        <p:nvPicPr>
          <p:cNvPr id="3075" name="Picture 3" descr="C:\Documents and Settings\ΔΗΜΗΤΡΑ ΚΑΨΙΩΧΑ\Επιφάνεια εργασίας\αρχείο λήψης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642918"/>
            <a:ext cx="4500593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 descr="C:\Documents and Settings\ΔΗΜΗΤΡΑ ΚΑΨΙΩΧΑ\Επιφάνεια εργασίας\αρχείο λήψη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 descr="C:\Documents and Settings\ΔΗΜΗΤΡΑ ΚΑΨΙΩΧΑ\Επιφάνεια εργασίας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ΣΤΕΠΕΣ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pull dir="l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 descr="C:\Documents and Settings\ΔΗΜΗΤΡΑ ΚΑΨΙΩΧΑ\Επιφάνεια εργασίας\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8914" name="Picture 2" descr="C:\Documents and Settings\ΔΗΜΗΤΡΑ ΚΑΨΙΩΧΑ\Επιφάνεια εργασίας\αρχείο λήψης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9938" name="Picture 2" descr="C:\Documents and Settings\ΔΗΜΗΤΡΑ ΚΑΨΙΩΧΑ\Επιφάνεια εργασίας\αρχείο λήψης (1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2" name="Picture 2" descr="C:\Documents and Settings\ΔΗΜΗΤΡΑ ΚΑΨΙΩΧΑ\Επιφάνεια εργασίας\αρχείο λήψης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2" descr="C:\Documents and Settings\ΔΗΜΗΤΡΑ ΚΑΨΙΩΧΑ\Επιφάνεια εργασίας\αρχείο λήψης (1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83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3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3011" name="Picture 3" descr="C:\Documents and Settings\ΔΗΜΗΤΡΑ ΚΑΨΙΩΧΑ\Επιφάνεια εργασίας\αρχείο λήψης (2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1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ΕΡΗΜΟΙ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Documents and Settings\ΔΗΜΗΤΡΑ ΚΑΨΙΩΧΑ\Επιφάνεια εργασίας\375px-Himalayas_Map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550"/>
          </a:xfrm>
          <a:prstGeom prst="rect">
            <a:avLst/>
          </a:prstGeom>
          <a:noFill/>
        </p:spPr>
      </p:pic>
      <p:sp>
        <p:nvSpPr>
          <p:cNvPr id="5" name="4 - Διάγραμμα ροής: Εναλλακτική διεργασία"/>
          <p:cNvSpPr/>
          <p:nvPr/>
        </p:nvSpPr>
        <p:spPr>
          <a:xfrm>
            <a:off x="0" y="857232"/>
            <a:ext cx="3929058" cy="450059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 </a:t>
            </a:r>
            <a:r>
              <a:rPr lang="el-GR" b="1" dirty="0" smtClean="0"/>
              <a:t>Ιμαλάια</a:t>
            </a:r>
            <a:r>
              <a:rPr lang="el-GR" dirty="0" smtClean="0"/>
              <a:t> είναι η υψηλότερη οροσειρά της </a:t>
            </a:r>
            <a:r>
              <a:rPr lang="el-GR" dirty="0" smtClean="0">
                <a:hlinkClick r:id="rId3" tooltip="Γη"/>
              </a:rPr>
              <a:t>Γης</a:t>
            </a:r>
            <a:r>
              <a:rPr lang="el-GR" dirty="0" smtClean="0"/>
              <a:t>. Βρίσκονται στην </a:t>
            </a:r>
            <a:r>
              <a:rPr lang="el-GR" dirty="0" smtClean="0">
                <a:hlinkClick r:id="rId4" tooltip="Ασία"/>
              </a:rPr>
              <a:t>Ασία</a:t>
            </a:r>
            <a:r>
              <a:rPr lang="el-GR" dirty="0" smtClean="0"/>
              <a:t>, όπου χωρίζουν την </a:t>
            </a:r>
            <a:r>
              <a:rPr lang="el-GR" dirty="0" smtClean="0">
                <a:hlinkClick r:id="rId5" tooltip="Ινδική υποήπειρος"/>
              </a:rPr>
              <a:t>Ινδική υποήπειρο</a:t>
            </a:r>
            <a:r>
              <a:rPr lang="el-GR" dirty="0" smtClean="0"/>
              <a:t> από το οροπέδιο του </a:t>
            </a:r>
            <a:r>
              <a:rPr lang="el-GR" dirty="0" smtClean="0">
                <a:hlinkClick r:id="rId6" tooltip="Θιβέτ"/>
              </a:rPr>
              <a:t>Θιβέτ</a:t>
            </a:r>
            <a:r>
              <a:rPr lang="el-GR" dirty="0" smtClean="0"/>
              <a:t>. Ιμαλάια ονομάζεται πολλές φορές και ολόκληρο το ογκώδες ορεινό συγκρότημα που περιλαμβάνει τα κυρίως Ιμαλάια, </a:t>
            </a:r>
            <a:r>
              <a:rPr lang="el-GR" dirty="0" err="1" smtClean="0"/>
              <a:t>το</a:t>
            </a:r>
            <a:r>
              <a:rPr lang="el-GR" dirty="0" err="1" smtClean="0">
                <a:hlinkClick r:id="rId7" tooltip="Καρακορούμ"/>
              </a:rPr>
              <a:t>Καρακορούμ</a:t>
            </a:r>
            <a:r>
              <a:rPr lang="el-GR" dirty="0" smtClean="0"/>
              <a:t> (</a:t>
            </a:r>
            <a:r>
              <a:rPr lang="el-GR" dirty="0" err="1" smtClean="0"/>
              <a:t>Karakoram</a:t>
            </a:r>
            <a:r>
              <a:rPr lang="el-GR" dirty="0" smtClean="0"/>
              <a:t>), την οροσειρά του </a:t>
            </a:r>
            <a:r>
              <a:rPr lang="el-GR" dirty="0" err="1" smtClean="0">
                <a:hlinkClick r:id="rId8" tooltip="Χίντου Κους"/>
              </a:rPr>
              <a:t>Ινδοκούχου</a:t>
            </a:r>
            <a:r>
              <a:rPr lang="el-GR" dirty="0" smtClean="0"/>
              <a:t> (</a:t>
            </a:r>
            <a:r>
              <a:rPr lang="el-GR" dirty="0" err="1" smtClean="0"/>
              <a:t>Hindu</a:t>
            </a:r>
            <a:r>
              <a:rPr lang="el-GR" dirty="0" smtClean="0"/>
              <a:t> </a:t>
            </a:r>
            <a:r>
              <a:rPr lang="el-GR" dirty="0" err="1" smtClean="0"/>
              <a:t>Kush</a:t>
            </a:r>
            <a:r>
              <a:rPr lang="el-GR" dirty="0" smtClean="0"/>
              <a:t>) και πολλές μικρότερες οροσειρές. </a:t>
            </a:r>
            <a:endParaRPr lang="el-GR" dirty="0"/>
          </a:p>
        </p:txBody>
      </p:sp>
      <p:pic>
        <p:nvPicPr>
          <p:cNvPr id="4099" name="Picture 3" descr="C:\Documents and Settings\ΔΗΜΗΤΡΑ ΚΑΨΙΩΧΑ\Επιφάνεια εργασίας\375px-Everest_North_Face_toward_Base_Camp_Tibet_Luca_Galuzzi_20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857232"/>
            <a:ext cx="4786347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47106" name="Picture 2" descr="C:\Documents and Settings\ΔΗΜΗΤΡΑ ΚΑΨΙΩΧΑ\Επιφάνεια εργασίας\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zoom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 descr="C:\Documents and Settings\ΔΗΜΗΤΡΑ ΚΑΨΙΩΧΑ\Επιφάνεια εργασίας\αρχείο λήψης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9154" name="Picture 2" descr="C:\Documents and Settings\ΔΗΜΗΤΡΑ ΚΑΨΙΩΧΑ\Επιφάνεια εργασίας\αρχείο λήψης (1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8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02" name="Picture 2" descr="C:\Documents and Settings\ΔΗΜΗΤΡΑ ΚΑΨΙΩΧΑ\Επιφάνεια εργασίας\αρχείο λήψης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26" name="Picture 2" descr="C:\Documents and Settings\ΔΗΜΗΤΡΑ ΚΑΨΙΩΧΑ\Επιφάνεια εργασίας\αρχείο λήψης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3250" name="Picture 2" descr="C:\Documents and Settings\ΔΗΜΗΤΡΑ ΚΑΨΙΩΧΑ\Επιφάνεια εργασίας\αρχείο λήψης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5298" name="Picture 2" descr="C:\Documents and Settings\ΔΗΜΗΤΡΑ ΚΑΨΙΩΧΑ\Επιφάνεια εργασίας\images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amond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4275" name="Picture 3" descr="C:\Documents and Settings\ΔΗΜΗΤΡΑ ΚΑΨΙΩΧΑ\Επιφάνεια εργασίας\αρχείο λήψης (1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6322" name="Picture 2" descr="C:\Documents and Settings\ΔΗΜΗΤΡΑ ΚΑΨΙΩΧΑ\Επιφάνεια εργασίας\images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lus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ΣΑΒΑΝΕΣ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Tm="2000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Documents and Settings\ΔΗΜΗΤΡΑ ΚΑΨΙΩΧΑ\Επιφάνεια εργασίας\300px-North_America_(orthographic_projection)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500826" cy="6500826"/>
          </a:xfrm>
          <a:prstGeom prst="rect">
            <a:avLst/>
          </a:prstGeom>
          <a:noFill/>
        </p:spPr>
      </p:pic>
      <p:sp>
        <p:nvSpPr>
          <p:cNvPr id="5" name="4 - Διάγραμμα ροής: Υπορουτίνα"/>
          <p:cNvSpPr/>
          <p:nvPr/>
        </p:nvSpPr>
        <p:spPr>
          <a:xfrm>
            <a:off x="357158" y="857232"/>
            <a:ext cx="4000528" cy="400052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ΒΟΡΕΙΑ ΑΜΕΡΙΚΗ</a:t>
            </a:r>
          </a:p>
          <a:p>
            <a:pPr algn="ctr"/>
            <a:r>
              <a:rPr lang="el-GR" dirty="0" smtClean="0"/>
              <a:t>Η </a:t>
            </a:r>
            <a:r>
              <a:rPr lang="el-GR" b="1" dirty="0" smtClean="0"/>
              <a:t>Βόρεια Αμερική</a:t>
            </a:r>
            <a:r>
              <a:rPr lang="el-GR" dirty="0" smtClean="0"/>
              <a:t> είναι το τμήμα της </a:t>
            </a:r>
            <a:r>
              <a:rPr lang="el-GR" dirty="0" smtClean="0">
                <a:hlinkClick r:id="rId3" tooltip="Αμερική"/>
              </a:rPr>
              <a:t>Αμερικής</a:t>
            </a:r>
            <a:r>
              <a:rPr lang="el-GR" dirty="0" smtClean="0"/>
              <a:t> που βρίσκεται στο βόρειο ημισφαίριο της </a:t>
            </a:r>
            <a:r>
              <a:rPr lang="el-GR" dirty="0" smtClean="0">
                <a:hlinkClick r:id="rId4" tooltip="Γη"/>
              </a:rPr>
              <a:t>Γης</a:t>
            </a:r>
            <a:r>
              <a:rPr lang="el-GR" dirty="0" smtClean="0"/>
              <a:t>. Βρέχεται στο Βορρά από τον </a:t>
            </a:r>
            <a:r>
              <a:rPr lang="el-GR" dirty="0" smtClean="0">
                <a:hlinkClick r:id="rId5" tooltip="Αρκτικός Ωκεανός"/>
              </a:rPr>
              <a:t>Αρκτικό ωκεανό</a:t>
            </a:r>
            <a:r>
              <a:rPr lang="el-GR" dirty="0" smtClean="0"/>
              <a:t>, ανατολικά από τον Βόρειο </a:t>
            </a:r>
            <a:r>
              <a:rPr lang="el-GR" dirty="0" smtClean="0">
                <a:hlinkClick r:id="rId6" tooltip="Ατλαντικός Ωκεανός"/>
              </a:rPr>
              <a:t>Ατλαντικό ωκεανό</a:t>
            </a:r>
            <a:r>
              <a:rPr lang="el-GR" dirty="0" smtClean="0"/>
              <a:t>, νοτιοανατολικά από την </a:t>
            </a:r>
            <a:r>
              <a:rPr lang="el-GR" dirty="0" smtClean="0">
                <a:hlinkClick r:id="rId7" tooltip="Καραϊβική Θάλασσα"/>
              </a:rPr>
              <a:t>Καραϊβική Θάλασσα</a:t>
            </a:r>
            <a:r>
              <a:rPr lang="el-GR" dirty="0" smtClean="0"/>
              <a:t>, και στη δυτική της πλευρά από τον </a:t>
            </a:r>
            <a:r>
              <a:rPr lang="el-GR" dirty="0" smtClean="0">
                <a:hlinkClick r:id="rId8" tooltip="Ειρηνικός Ωκεανός"/>
              </a:rPr>
              <a:t>Ειρηνικό ωκεανό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123" name="Picture 3" descr="C:\Documents and Settings\ΔΗΜΗΤΡΑ ΚΑΨΙΩΧΑ\Επιφάνεια εργασίας\images (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1071546"/>
            <a:ext cx="4232280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7346" name="Picture 2" descr="C:\Documents and Settings\ΔΗΜΗΤΡΑ ΚΑΨΙΩΧΑ\Επιφάνεια εργασίας\λήψη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newsfla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370" name="Picture 2" descr="C:\Documents and Settings\ΔΗΜΗΤΡΑ ΚΑΨΙΩΧΑ\Επιφάνεια εργασίας\αρχείο λήψης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dir="in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0418" name="Picture 2" descr="C:\Documents and Settings\ΔΗΜΗΤΡΑ ΚΑΨΙΩΧΑ\Επιφάνεια εργασίας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394" name="Picture 2" descr="C:\Documents and Settings\ΔΗΜΗΤΡΑ ΚΑΨΙΩΧΑ\Επιφάνεια εργασίας\αρχείο λήψης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l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42" name="Picture 2" descr="C:\Documents and Settings\ΔΗΜΗΤΡΑ ΚΑΨΙΩΧΑ\Επιφάνεια εργασίας\images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2466" name="Picture 2" descr="C:\Documents and Settings\ΔΗΜΗΤΡΑ ΚΑΨΙΩΧΑ\Επιφάνεια εργασίας\images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4514" name="Picture 2" descr="C:\Documents and Settings\ΔΗΜΗΤΡΑ ΚΑΨΙΩΧΑ\Επιφάνεια εργασίας\images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1241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r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5538" name="Picture 2" descr="C:\Documents and Settings\ΔΗΜΗΤΡΑ ΚΑΨΙΩΧΑ\Επιφάνεια εργασίας\images (1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Documents and Settings\ΔΗΜΗΤΡΑ ΚΑΨΙΩΧΑ\Επιφάνεια εργασίας\375px-South_America_satellite_orthograph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9716"/>
          </a:xfrm>
          <a:prstGeom prst="rect">
            <a:avLst/>
          </a:prstGeom>
          <a:noFill/>
        </p:spPr>
      </p:pic>
      <p:sp>
        <p:nvSpPr>
          <p:cNvPr id="5" name="4 - Διάγραμμα ροής: Έξοδος σε εκτυπωτή"/>
          <p:cNvSpPr/>
          <p:nvPr/>
        </p:nvSpPr>
        <p:spPr>
          <a:xfrm>
            <a:off x="285720" y="1285860"/>
            <a:ext cx="4000528" cy="4071966"/>
          </a:xfrm>
          <a:prstGeom prst="flowChartDocumen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ΝΟΤΙΑ ΑΜΕΡΙΚΗ</a:t>
            </a:r>
          </a:p>
          <a:p>
            <a:pPr algn="ctr"/>
            <a:r>
              <a:rPr lang="el-GR" dirty="0" smtClean="0"/>
              <a:t>H </a:t>
            </a:r>
            <a:r>
              <a:rPr lang="el-GR" b="1" dirty="0" smtClean="0"/>
              <a:t>Νότια Αμερική</a:t>
            </a:r>
            <a:r>
              <a:rPr lang="el-GR" dirty="0" smtClean="0"/>
              <a:t> είναι το τμήμα της </a:t>
            </a:r>
            <a:r>
              <a:rPr lang="el-GR" dirty="0" smtClean="0">
                <a:hlinkClick r:id="rId3" tooltip="Αμερική"/>
              </a:rPr>
              <a:t>Αμερικής</a:t>
            </a:r>
            <a:r>
              <a:rPr lang="el-GR" dirty="0" smtClean="0"/>
              <a:t> που βρίσκεται στο νότιο ημισφαίριο. Η Νότια Αμερική βρίσκεται μεταξύ του </a:t>
            </a:r>
            <a:r>
              <a:rPr lang="el-GR" dirty="0" smtClean="0">
                <a:hlinkClick r:id="rId4" tooltip="Ειρηνικός Ωκεανός"/>
              </a:rPr>
              <a:t>Ειρηνικού ωκεανού</a:t>
            </a:r>
            <a:r>
              <a:rPr lang="el-GR" dirty="0" smtClean="0"/>
              <a:t> και του </a:t>
            </a:r>
            <a:r>
              <a:rPr lang="el-GR" dirty="0" smtClean="0">
                <a:hlinkClick r:id="rId5" tooltip="Ατλαντικός Ωκεανός"/>
              </a:rPr>
              <a:t>Ατλαντικού ωκεανού</a:t>
            </a:r>
            <a:r>
              <a:rPr lang="el-GR" dirty="0" smtClean="0"/>
              <a:t>. Έχει σχήμα τριγωνικό και μήκος από βορρά προς νότο 7.500 χιλιόμετρα και από ανατολικά προς δυτικά 5.200 χιλιόμετρα. </a:t>
            </a:r>
            <a:endParaRPr lang="el-GR" dirty="0"/>
          </a:p>
        </p:txBody>
      </p:sp>
      <p:pic>
        <p:nvPicPr>
          <p:cNvPr id="6147" name="Picture 3" descr="C:\Documents and Settings\ΔΗΜΗΤΡΑ ΚΑΨΙΩΧΑ\Επιφάνεια εργασίας\375px-Bariloche-_Argentin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1214422"/>
            <a:ext cx="4762500" cy="35687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Documents and Settings\ΔΗΜΗΤΡΑ ΚΑΨΙΩΧΑ\Επιφάνεια εργασίας\Asia_(orthographic_projection)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286520" cy="6286520"/>
          </a:xfrm>
          <a:prstGeom prst="rect">
            <a:avLst/>
          </a:prstGeom>
          <a:noFill/>
        </p:spPr>
      </p:pic>
      <p:sp>
        <p:nvSpPr>
          <p:cNvPr id="5" name="4 - Κατακόρυφος πάπυρος"/>
          <p:cNvSpPr/>
          <p:nvPr/>
        </p:nvSpPr>
        <p:spPr>
          <a:xfrm>
            <a:off x="214282" y="857232"/>
            <a:ext cx="3571900" cy="435771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ΑΣΙΑ</a:t>
            </a:r>
          </a:p>
          <a:p>
            <a:pPr algn="ctr"/>
            <a:r>
              <a:rPr lang="el-GR" dirty="0" smtClean="0"/>
              <a:t>Η </a:t>
            </a:r>
            <a:r>
              <a:rPr lang="el-GR" b="1" dirty="0" smtClean="0"/>
              <a:t>Ασία</a:t>
            </a:r>
            <a:r>
              <a:rPr lang="el-GR" dirty="0" smtClean="0"/>
              <a:t> είναι η μεγαλύτερη από τις έξι </a:t>
            </a:r>
            <a:r>
              <a:rPr lang="el-GR" dirty="0" smtClean="0">
                <a:hlinkClick r:id="rId3" tooltip="Ήπειροι"/>
              </a:rPr>
              <a:t>ηπείρους</a:t>
            </a:r>
            <a:r>
              <a:rPr lang="el-GR" dirty="0" smtClean="0"/>
              <a:t> της </a:t>
            </a:r>
            <a:r>
              <a:rPr lang="el-GR" dirty="0" smtClean="0">
                <a:hlinkClick r:id="rId4" tooltip="Γη"/>
              </a:rPr>
              <a:t>Γης</a:t>
            </a:r>
            <a:r>
              <a:rPr lang="el-GR" dirty="0" smtClean="0"/>
              <a:t>. Καταλαμβάνει έκταση 43,82 εκατομμύρια τετραγωνικά χιλιόμετρα, δηλαδή καταλαμβάνει περίπου το 8,7% της συνολικής επιφάνειας του πλανήτη και το 30% της στεριάς. </a:t>
            </a:r>
            <a:endParaRPr lang="el-GR" dirty="0"/>
          </a:p>
        </p:txBody>
      </p:sp>
      <p:pic>
        <p:nvPicPr>
          <p:cNvPr id="7171" name="Picture 3" descr="C:\Documents and Settings\ΔΗΜΗΤΡΑ ΚΑΨΙΩΧΑ\Επιφάνεια εργασίας\αρχείο λήψης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9130" y="1214422"/>
            <a:ext cx="5494870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44</Words>
  <Application>Microsoft Office PowerPoint</Application>
  <PresentationFormat>Προβολή στην οθόνη (4:3)</PresentationFormat>
  <Paragraphs>26</Paragraphs>
  <Slides>77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77</vt:i4>
      </vt:variant>
    </vt:vector>
  </HeadingPairs>
  <TitlesOfParts>
    <vt:vector size="8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Αποκορύφωμα</vt:lpstr>
      <vt:lpstr>Καψιώχα Δήμητρα Τμήμα: Α1 Σχολ. Έτος:2015-16 Υπεύθυνος Καθηγητής: Μπουλογεώργος Στέφανος   </vt:lpstr>
      <vt:lpstr>ΜΕΓΑΛΕΣ ΟΡΟΣΕΙΡΕΣ ΤΟΥ ΠΛΑΝΗΤΗ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ΤΡΟΠΙΚΑ ΔΑΣΗ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ΤΟΥΝΤΡΑ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ΕΥΚΡΑΤΑ ΦΥΛΛΟΒΟΛΑ ΔΑΣΗ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ΑΝΤΑΡΚΤΙΚΗ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ΚΟΡΑΛΛΙΑ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ΜΕΣΟΓΕΙΑΚΗ ΒΛΑΣΤΗΣΗ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ΣΤΕΠΕΣ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ΕΡΗΜΟΙ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ΣΑΒΑΝΕΣ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ΜΕΓΑΛΕΣ ΟΡΟΣΕΙΡΕΣ ΤΟΥ ΠΛΑΝΗΤΗ</dc:title>
  <dc:creator>ΔΗΜΗΤΡΑ ΚΑΨΙΩΧΑ</dc:creator>
  <cp:lastModifiedBy>BOLLIS</cp:lastModifiedBy>
  <cp:revision>10</cp:revision>
  <dcterms:created xsi:type="dcterms:W3CDTF">2016-04-12T18:33:13Z</dcterms:created>
  <dcterms:modified xsi:type="dcterms:W3CDTF">2016-05-12T03:50:45Z</dcterms:modified>
</cp:coreProperties>
</file>